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8"/>
    <p:restoredTop sz="86370"/>
  </p:normalViewPr>
  <p:slideViewPr>
    <p:cSldViewPr snapToGrid="0">
      <p:cViewPr>
        <p:scale>
          <a:sx n="78" d="100"/>
          <a:sy n="78" d="100"/>
        </p:scale>
        <p:origin x="1504" y="9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32FA0-C39F-9D47-8BEF-EA1BAEC61E3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17CC3-FE12-1746-9F90-4F7B9231D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7CC3-FE12-1746-9F90-4F7B9231D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8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software side we used </a:t>
            </a:r>
            <a:r>
              <a:rPr lang="en-US" dirty="0" err="1"/>
              <a:t>opencv</a:t>
            </a:r>
            <a:r>
              <a:rPr lang="en-US" dirty="0"/>
              <a:t> library in python, and performed a pretrained face recognition algorithm. After identifying the user's face position, the computer will send the location </a:t>
            </a:r>
            <a:r>
              <a:rPr lang="en-US" dirty="0" err="1"/>
              <a:t>infromation</a:t>
            </a:r>
            <a:r>
              <a:rPr lang="en-US" dirty="0"/>
              <a:t> back to </a:t>
            </a:r>
            <a:r>
              <a:rPr lang="en-US" dirty="0" err="1"/>
              <a:t>atmega</a:t>
            </a:r>
            <a:r>
              <a:rPr lang="en-US" dirty="0"/>
              <a:t> using UART protocol.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7CC3-FE12-1746-9F90-4F7B9231D2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2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35EF-0465-ABFB-D52F-CF78841DB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1002F-8ACC-3F2D-149C-914992BD9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590BF-3E23-DDFE-D8C4-DD65BE7F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AC565-BB8B-D8C6-CCCA-EBE1B1E7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88D1B-76D7-0897-EA24-A6E35A153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6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1A92E-924D-7517-F145-A9428401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5867-55D3-C580-A55F-4F06069C1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745EC-153C-5A13-A4E4-A85B0DCC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EC75B-6EDC-BE8D-A15F-8442A68B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C6C3E-09A8-034A-ABDC-A875E6D7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2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4B95B9-D27B-0ACD-793B-C0FC4B351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C05E6-1286-4777-A0DF-CB3DAF507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2EBC-C573-4937-A5A1-56D0EA73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AF967-E1E9-2676-F8A7-03BC3E91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6B68D-C904-A6D6-775F-A3E68C8F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7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67C3-554F-E81B-3C49-AEC69A09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1606-F098-D53A-36F9-DDC2B9536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C42C8-817F-9DEA-0D54-4984C23B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85FF-B822-5251-1D86-4BBB0B21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ED136-7F9D-2891-9959-A76C13CE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69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5459-F4A4-F5F9-AC9C-F59C3B8A2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1ED5C-BC36-CD62-4390-3018651D6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E24E0-2F00-0DF5-C2DA-51E1CE26A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1C9D6-FAE2-9628-6840-CBD01E39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66FDE-A935-047E-8355-D4837D16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1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B3CE-D4D3-636B-BF3B-3868DFAF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17AC9-1F21-4D71-44D7-350B5FD83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CD3AB-A4DB-0FF4-BB1F-F352E36BD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B156C-A8A3-7901-2D1E-9DF8E1CC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646C8-2ECF-4FD8-7BC8-3A6F0AE2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A715-96B4-E9AB-6925-853F03BA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44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4845-2E00-A565-D7FF-9A19091B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9E6E8-6792-D3C2-A795-49F79A653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EC01A-40F7-C9B4-4E02-07D549CD1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06E4A-85AD-935D-62D4-367BE2604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A7590-12DE-0F4F-6949-7422D3194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557EE-2210-80CD-AB93-4E6A108F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C8DB97-37FA-8571-31D3-C922C83E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7A1A4F-A495-171D-66FD-676D6403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5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D351-FF45-0859-A087-8A854AA3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99D6A-7343-6023-D0AC-1C4C582C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55E4F-3732-F0B3-F846-B764714B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FA4DE-7473-2C78-39C7-E0EF8199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1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659AA-FA4D-A62C-321E-7A0142E5F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7617F-7AF5-72BD-28FD-8F34C38B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B67E5-DED2-C172-D7AF-778F0F5B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8F34-EB85-677C-DF12-8FCF2DF3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32AD5-D8D8-CDB6-AC3D-2E1599E0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C90A0-CD70-4964-36D3-54A8F8AC4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B1B84-D90A-7FB4-D40C-7A057FDA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E6780-666B-C499-C6CB-1257929C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B0108-BC7F-93C0-1865-37EA4207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3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8F4E-C05C-DD73-1BD0-AB9F88AB3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7D9C8-03B4-353D-9EDE-310A157FD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85924-F9CE-4165-2E25-F77699AD7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C7B2A-5829-0FEB-0A09-CBD87520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A806F-B659-1133-FF8E-B6555257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6F1E1-E61D-3104-C61D-BFD1943E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9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B2D03-B8FA-9192-1717-4D131EC4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98511-0863-5406-283E-A68A33A99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BD06D-3292-C2C9-224B-1D4966DC9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A6D2C-371B-4D40-AF8E-D6CB7BCB225A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6E508-9463-9C57-E188-C329754F0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AF056-7780-69BB-DAE8-374F29BD4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213D8-57E9-BA44-BCB1-165427187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5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4.m4a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m4a"/><Relationship Id="rId7" Type="http://schemas.openxmlformats.org/officeDocument/2006/relationships/image" Target="../media/image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107F-5B51-A193-D2CF-F128A8EE21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4B4EE-A797-61B8-A3C1-B9BE039BBD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white robots&#10;&#10;Description automatically generated">
            <a:extLst>
              <a:ext uri="{FF2B5EF4-FFF2-40B4-BE49-F238E27FC236}">
                <a16:creationId xmlns:a16="http://schemas.microsoft.com/office/drawing/2014/main" id="{8FACC822-DEDA-2460-8CD4-A42F9B616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14" y="0"/>
            <a:ext cx="12219214" cy="6842760"/>
          </a:xfrm>
          <a:prstGeom prst="rect">
            <a:avLst/>
          </a:prstGeom>
        </p:spPr>
      </p:pic>
      <p:pic>
        <p:nvPicPr>
          <p:cNvPr id="30" name="Audio 29">
            <a:extLst>
              <a:ext uri="{FF2B5EF4-FFF2-40B4-BE49-F238E27FC236}">
                <a16:creationId xmlns:a16="http://schemas.microsoft.com/office/drawing/2014/main" id="{84078D12-9C09-A8D2-18FC-1D743FA2B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9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16"/>
    </mc:Choice>
    <mc:Fallback>
      <p:transition spd="slow" advTm="1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D9E8-54D6-A69F-B7C2-9EF0800F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diagram of a robot&#10;&#10;Description automatically generated">
            <a:extLst>
              <a:ext uri="{FF2B5EF4-FFF2-40B4-BE49-F238E27FC236}">
                <a16:creationId xmlns:a16="http://schemas.microsoft.com/office/drawing/2014/main" id="{2990B791-B6FA-66F7-DF1E-AEC160C4C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46428" cy="6858000"/>
          </a:xfrm>
        </p:spPr>
      </p:pic>
      <p:pic>
        <p:nvPicPr>
          <p:cNvPr id="49" name="Audio 48">
            <a:extLst>
              <a:ext uri="{FF2B5EF4-FFF2-40B4-BE49-F238E27FC236}">
                <a16:creationId xmlns:a16="http://schemas.microsoft.com/office/drawing/2014/main" id="{65505CD1-D79F-FE70-2A07-7F456A122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87"/>
    </mc:Choice>
    <mc:Fallback>
      <p:transition spd="slow" advTm="51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EE54-7EF9-A1CC-8B76-34FC6F2F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chine with text on it&#10;&#10;Description automatically generated">
            <a:extLst>
              <a:ext uri="{FF2B5EF4-FFF2-40B4-BE49-F238E27FC236}">
                <a16:creationId xmlns:a16="http://schemas.microsoft.com/office/drawing/2014/main" id="{645AF9C9-98E4-7550-F1B2-E77158D09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246428" cy="6858000"/>
          </a:xfrm>
        </p:spPr>
      </p:pic>
      <p:pic>
        <p:nvPicPr>
          <p:cNvPr id="6" name="IMG_7171_AD542C6C-3053-457A-B897-4CCD5CD42E94.mp4">
            <a:hlinkClick r:id="" action="ppaction://media"/>
            <a:extLst>
              <a:ext uri="{FF2B5EF4-FFF2-40B4-BE49-F238E27FC236}">
                <a16:creationId xmlns:a16="http://schemas.microsoft.com/office/drawing/2014/main" id="{7A1B3352-371D-7080-3137-2301E17F7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54110" y="1860331"/>
            <a:ext cx="4254719" cy="4254719"/>
          </a:xfrm>
          <a:prstGeom prst="rect">
            <a:avLst/>
          </a:prstGeom>
        </p:spPr>
      </p:pic>
      <p:pic>
        <p:nvPicPr>
          <p:cNvPr id="62" name="Audio 61">
            <a:extLst>
              <a:ext uri="{FF2B5EF4-FFF2-40B4-BE49-F238E27FC236}">
                <a16:creationId xmlns:a16="http://schemas.microsoft.com/office/drawing/2014/main" id="{403EAF78-5C02-CE6E-63C1-A928E8C2EE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75"/>
    </mc:Choice>
    <mc:Fallback>
      <p:transition spd="slow" advTm="32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2" objId="6"/>
        <p14:triggerEvt type="onClick" time="262" objId="6"/>
        <p14:stopEvt time="16186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2D0C-82DE-0FAE-DA11-F76C9CDB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249F5DC4-AB3B-791E-58FA-E1B6020F1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46428" cy="6858000"/>
          </a:xfrm>
        </p:spPr>
      </p:pic>
      <p:pic>
        <p:nvPicPr>
          <p:cNvPr id="56" name="Audio 55">
            <a:extLst>
              <a:ext uri="{FF2B5EF4-FFF2-40B4-BE49-F238E27FC236}">
                <a16:creationId xmlns:a16="http://schemas.microsoft.com/office/drawing/2014/main" id="{E1BF28AA-BDA1-AA88-DAF1-D2C07A6E6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1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30"/>
    </mc:Choice>
    <mc:Fallback>
      <p:transition spd="slow" advTm="44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computer system mode with text&#10;&#10;Description automatically generated with medium confidence">
            <a:extLst>
              <a:ext uri="{FF2B5EF4-FFF2-40B4-BE49-F238E27FC236}">
                <a16:creationId xmlns:a16="http://schemas.microsoft.com/office/drawing/2014/main" id="{A8B56196-8E88-6059-1048-56DD008D0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246428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E20DE-6276-0E5A-3C17-66D68BC3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1409_raw_6281F4FA-000D-44F4-BA2B-9E9B71A65ACA.mp4">
            <a:hlinkClick r:id="" action="ppaction://media"/>
            <a:extLst>
              <a:ext uri="{FF2B5EF4-FFF2-40B4-BE49-F238E27FC236}">
                <a16:creationId xmlns:a16="http://schemas.microsoft.com/office/drawing/2014/main" id="{B841D965-3545-5FE1-59F2-52F625ABD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3557" y="1872314"/>
            <a:ext cx="4294413" cy="4250900"/>
          </a:xfrm>
          <a:prstGeom prst="rect">
            <a:avLst/>
          </a:prstGeom>
        </p:spPr>
      </p:pic>
      <p:pic>
        <p:nvPicPr>
          <p:cNvPr id="80" name="Audio 79">
            <a:extLst>
              <a:ext uri="{FF2B5EF4-FFF2-40B4-BE49-F238E27FC236}">
                <a16:creationId xmlns:a16="http://schemas.microsoft.com/office/drawing/2014/main" id="{009BB7B9-B26F-6C4E-2E70-6FE2E6E547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3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78"/>
    </mc:Choice>
    <mc:Fallback>
      <p:transition spd="slow" advTm="40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1" objId="3"/>
        <p14:triggerEvt type="onClick" time="351" objId="3"/>
        <p14:stopEvt time="6565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7E0F-835C-988B-FD84-1BDB1826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ey and white text on a black background&#10;&#10;Description automatically generated">
            <a:extLst>
              <a:ext uri="{FF2B5EF4-FFF2-40B4-BE49-F238E27FC236}">
                <a16:creationId xmlns:a16="http://schemas.microsoft.com/office/drawing/2014/main" id="{0BFF6537-8FC2-11BA-AEBA-2D1312964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46428" cy="6858000"/>
          </a:xfrm>
        </p:spPr>
      </p:pic>
      <p:pic>
        <p:nvPicPr>
          <p:cNvPr id="42" name="Audio 41">
            <a:extLst>
              <a:ext uri="{FF2B5EF4-FFF2-40B4-BE49-F238E27FC236}">
                <a16:creationId xmlns:a16="http://schemas.microsoft.com/office/drawing/2014/main" id="{AF286DEF-346F-678F-BF4D-E1836AF4E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3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0"/>
    </mc:Choice>
    <mc:Fallback>
      <p:transition spd="slow" advTm="26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42</Words>
  <Application>Microsoft Macintosh PowerPoint</Application>
  <PresentationFormat>Widescreen</PresentationFormat>
  <Paragraphs>3</Paragraphs>
  <Slides>6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Zed</dc:creator>
  <cp:lastModifiedBy>Liu, Zed</cp:lastModifiedBy>
  <cp:revision>2</cp:revision>
  <dcterms:created xsi:type="dcterms:W3CDTF">2023-12-08T23:48:56Z</dcterms:created>
  <dcterms:modified xsi:type="dcterms:W3CDTF">2023-12-09T01:29:39Z</dcterms:modified>
</cp:coreProperties>
</file>